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1"/>
  </p:notesMasterIdLst>
  <p:handoutMasterIdLst>
    <p:handoutMasterId r:id="rId12"/>
  </p:handoutMasterIdLst>
  <p:sldIdLst>
    <p:sldId id="256" r:id="rId5"/>
    <p:sldId id="270" r:id="rId6"/>
    <p:sldId id="258" r:id="rId7"/>
    <p:sldId id="259" r:id="rId8"/>
    <p:sldId id="269" r:id="rId9"/>
    <p:sldId id="271"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7F1E4"/>
    <a:srgbClr val="B8D3E8"/>
    <a:srgbClr val="197DCE"/>
    <a:srgbClr val="BC7FBB"/>
    <a:srgbClr val="7FC6E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291" autoAdjust="0"/>
  </p:normalViewPr>
  <p:slideViewPr>
    <p:cSldViewPr snapToGrid="0" showGuides="1">
      <p:cViewPr varScale="1">
        <p:scale>
          <a:sx n="73" d="100"/>
          <a:sy n="73" d="100"/>
        </p:scale>
        <p:origin x="-624" y="-102"/>
      </p:cViewPr>
      <p:guideLst>
        <p:guide orient="horz" pos="2500"/>
        <p:guide pos="384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pPr/>
              <a:t>9/3/2021</a:t>
            </a:fld>
            <a:endParaRPr lang="en-US" dirty="0"/>
          </a:p>
        </p:txBody>
      </p:sp>
      <p:sp>
        <p:nvSpPr>
          <p:cNvPr id="4" name="Footer Placeholder 3">
            <a:extLst>
              <a:ext uri="{FF2B5EF4-FFF2-40B4-BE49-F238E27FC236}">
                <a16:creationId xmlns=""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pPr/>
              <a:t>‹#›</a:t>
            </a:fld>
            <a:endParaRPr lang="en-US" dirty="0"/>
          </a:p>
        </p:txBody>
      </p:sp>
    </p:spTree>
    <p:extLst>
      <p:ext uri="{BB962C8B-B14F-4D97-AF65-F5344CB8AC3E}">
        <p14:creationId xmlns=""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pPr/>
              <a:t>9/3/2021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pPr/>
              <a:t>‹#›</a:t>
            </a:fld>
            <a:endParaRPr lang="en-US" noProof="0" dirty="0"/>
          </a:p>
        </p:txBody>
      </p:sp>
    </p:spTree>
    <p:extLst>
      <p:ext uri="{BB962C8B-B14F-4D97-AF65-F5344CB8AC3E}">
        <p14:creationId xmlns=""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 xmlns:a16="http://schemas.microsoft.com/office/drawing/2014/main" id="{6691BBC0-FAFE-4A57-9925-6182B74C4CB1}"/>
              </a:ext>
              <a:ext uri="{C183D7F6-B498-43B3-948B-1728B52AA6E4}">
                <adec:decorative xmlns=""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 xmlns:a16="http://schemas.microsoft.com/office/drawing/2014/main" id="{540A1271-E1E7-40AB-9552-9B4249544008}"/>
              </a:ext>
              <a:ext uri="{C183D7F6-B498-43B3-948B-1728B52AA6E4}">
                <adec:decorative xmlns=""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 xmlns:a16="http://schemas.microsoft.com/office/drawing/2014/main" id="{6691BBC0-FAFE-4A57-9925-6182B74C4CB1}"/>
              </a:ext>
              <a:ext uri="{C183D7F6-B498-43B3-948B-1728B52AA6E4}">
                <adec:decorative xmlns=""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smtClean="0"/>
              <a:t>Click to edit Master subtitle style</a:t>
            </a:r>
            <a:endParaRPr lang="en-US" noProof="0"/>
          </a:p>
        </p:txBody>
      </p:sp>
    </p:spTree>
    <p:extLst>
      <p:ext uri="{BB962C8B-B14F-4D97-AF65-F5344CB8AC3E}">
        <p14:creationId xmlns=""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Content Placeholder 2">
            <a:extLst>
              <a:ext uri="{FF2B5EF4-FFF2-40B4-BE49-F238E27FC236}">
                <a16:creationId xmlns=""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Text Placeholder 2">
            <a:extLst>
              <a:ext uri="{FF2B5EF4-FFF2-40B4-BE49-F238E27FC236}">
                <a16:creationId xmlns=""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smtClean="0"/>
              <a:t>Click to edit Master title style</a:t>
            </a:r>
            <a:endParaRPr lang="en-US" noProof="0"/>
          </a:p>
        </p:txBody>
      </p:sp>
    </p:spTree>
    <p:extLst>
      <p:ext uri="{BB962C8B-B14F-4D97-AF65-F5344CB8AC3E}">
        <p14:creationId xmlns=""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6" name="Picture Placeholder 12">
            <a:extLst>
              <a:ext uri="{FF2B5EF4-FFF2-40B4-BE49-F238E27FC236}">
                <a16:creationId xmlns=""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7" name="Picture Placeholder 9">
            <a:extLst>
              <a:ext uri="{FF2B5EF4-FFF2-40B4-BE49-F238E27FC236}">
                <a16:creationId xmlns=""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FE88C711-3D16-496B-BF96-001A0C0A3AAF}"/>
              </a:ext>
              <a:ext uri="{C183D7F6-B498-43B3-948B-1728B52AA6E4}">
                <adec:decorative xmlns=""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8" name="Text Placeholder 2">
            <a:extLst>
              <a:ext uri="{FF2B5EF4-FFF2-40B4-BE49-F238E27FC236}">
                <a16:creationId xmlns=""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9" name="Text Placeholder 26">
            <a:extLst>
              <a:ext uri="{FF2B5EF4-FFF2-40B4-BE49-F238E27FC236}">
                <a16:creationId xmlns=""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chart</a:t>
            </a:r>
            <a:endParaRPr lang="en-US" noProof="0" dirty="0"/>
          </a:p>
        </p:txBody>
      </p:sp>
    </p:spTree>
    <p:extLst>
      <p:ext uri="{BB962C8B-B14F-4D97-AF65-F5344CB8AC3E}">
        <p14:creationId xmlns=""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9" name="Text Placeholder 26">
            <a:extLst>
              <a:ext uri="{FF2B5EF4-FFF2-40B4-BE49-F238E27FC236}">
                <a16:creationId xmlns=""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table</a:t>
            </a:r>
            <a:endParaRPr lang="en-US" noProof="0" dirty="0"/>
          </a:p>
        </p:txBody>
      </p:sp>
    </p:spTree>
    <p:extLst>
      <p:ext uri="{BB962C8B-B14F-4D97-AF65-F5344CB8AC3E}">
        <p14:creationId xmlns=""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83C23D1-BE9A-4E52-9BEF-D55C4CB7574F}"/>
              </a:ext>
              <a:ext uri="{C183D7F6-B498-43B3-948B-1728B52AA6E4}">
                <adec:decorative xmlns=""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 xmlns:a16="http://schemas.microsoft.com/office/drawing/2014/main" id="{6668B9DC-C6AF-45D4-BBA3-A5EF781EAB7F}"/>
              </a:ext>
              <a:ext uri="{C183D7F6-B498-43B3-948B-1728B52AA6E4}">
                <adec:decorative xmlns=""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endParaRPr lang="en-US" noProof="0" dirty="0"/>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smtClean="0"/>
              <a:t>created by-:shivansh raheja</a:t>
            </a:r>
            <a:endParaRPr lang="en-US" noProof="0" dirty="0"/>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smtClean="0"/>
              <a:t>Click icon to add media</a:t>
            </a:r>
            <a:endParaRPr lang="en-US" noProof="0" dirty="0"/>
          </a:p>
        </p:txBody>
      </p:sp>
    </p:spTree>
    <p:extLst>
      <p:ext uri="{BB962C8B-B14F-4D97-AF65-F5344CB8AC3E}">
        <p14:creationId xmlns=""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endParaRPr lang="en-US" noProof="0" dirty="0"/>
          </a:p>
        </p:txBody>
      </p:sp>
      <p:sp>
        <p:nvSpPr>
          <p:cNvPr id="11" name="Footer Placeholder 4">
            <a:extLst>
              <a:ext uri="{FF2B5EF4-FFF2-40B4-BE49-F238E27FC236}">
                <a16:creationId xmlns=""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smtClean="0"/>
              <a:t>created by-:shivansh raheja</a:t>
            </a:r>
            <a:endParaRPr lang="en-US" noProof="0" dirty="0"/>
          </a:p>
        </p:txBody>
      </p:sp>
    </p:spTree>
    <p:extLst>
      <p:ext uri="{BB962C8B-B14F-4D97-AF65-F5344CB8AC3E}">
        <p14:creationId xmlns=""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1E70722D-0BC0-4487-812D-1E4E0DEC1129}"/>
              </a:ext>
            </a:extLst>
          </p:cNvPr>
          <p:cNvSpPr>
            <a:spLocks noGrp="1"/>
          </p:cNvSpPr>
          <p:nvPr>
            <p:ph type="body" sz="quarter" idx="20"/>
          </p:nvPr>
        </p:nvSpPr>
        <p:spPr/>
        <p:txBody>
          <a:bodyPr/>
          <a:lstStyle/>
          <a:p>
            <a:r>
              <a:rPr lang="en-US" dirty="0" smtClean="0"/>
              <a:t>HACKATHON</a:t>
            </a:r>
            <a:endParaRPr lang="ru-RU" dirty="0"/>
          </a:p>
        </p:txBody>
      </p:sp>
      <p:sp>
        <p:nvSpPr>
          <p:cNvPr id="2" name="Text Placeholder 1">
            <a:extLst>
              <a:ext uri="{FF2B5EF4-FFF2-40B4-BE49-F238E27FC236}">
                <a16:creationId xmlns="" xmlns:a16="http://schemas.microsoft.com/office/drawing/2014/main" id="{7D65CF0B-BB68-4A49-91EE-96E78E8CAD61}"/>
              </a:ext>
            </a:extLst>
          </p:cNvPr>
          <p:cNvSpPr>
            <a:spLocks noGrp="1"/>
          </p:cNvSpPr>
          <p:nvPr>
            <p:ph type="body" sz="quarter" idx="21"/>
          </p:nvPr>
        </p:nvSpPr>
        <p:spPr/>
        <p:txBody>
          <a:bodyPr/>
          <a:lstStyle/>
          <a:p>
            <a:r>
              <a:rPr lang="en-US" dirty="0" smtClean="0"/>
              <a:t>2021</a:t>
            </a:r>
            <a:endParaRPr lang="ru-RU" dirty="0"/>
          </a:p>
        </p:txBody>
      </p:sp>
      <p:sp>
        <p:nvSpPr>
          <p:cNvPr id="3" name="Title 2">
            <a:extLst>
              <a:ext uri="{FF2B5EF4-FFF2-40B4-BE49-F238E27FC236}">
                <a16:creationId xmlns="" xmlns:a16="http://schemas.microsoft.com/office/drawing/2014/main" id="{05857963-8D3D-4F24-B535-54652EE095F0}"/>
              </a:ext>
            </a:extLst>
          </p:cNvPr>
          <p:cNvSpPr>
            <a:spLocks noGrp="1"/>
          </p:cNvSpPr>
          <p:nvPr>
            <p:ph type="title"/>
          </p:nvPr>
        </p:nvSpPr>
        <p:spPr/>
        <p:txBody>
          <a:bodyPr/>
          <a:lstStyle/>
          <a:p>
            <a:r>
              <a:rPr lang="en-US" sz="4400" b="1" u="sng" dirty="0" smtClean="0"/>
              <a:t>Develop sustainable solutions for the E- waste recycling.</a:t>
            </a:r>
            <a:endParaRPr lang="en-US" sz="4400" dirty="0"/>
          </a:p>
        </p:txBody>
      </p:sp>
      <p:sp>
        <p:nvSpPr>
          <p:cNvPr id="5" name="Text Placeholder 4">
            <a:extLst>
              <a:ext uri="{FF2B5EF4-FFF2-40B4-BE49-F238E27FC236}">
                <a16:creationId xmlns="" xmlns:a16="http://schemas.microsoft.com/office/drawing/2014/main" id="{B623514F-9C9F-4868-A7D9-66CAA07E615D}"/>
              </a:ext>
            </a:extLst>
          </p:cNvPr>
          <p:cNvSpPr>
            <a:spLocks noGrp="1"/>
          </p:cNvSpPr>
          <p:nvPr>
            <p:ph type="body" sz="quarter" idx="13"/>
          </p:nvPr>
        </p:nvSpPr>
        <p:spPr/>
        <p:txBody>
          <a:bodyPr/>
          <a:lstStyle/>
          <a:p>
            <a:r>
              <a:rPr lang="en-US" dirty="0" smtClean="0"/>
              <a:t>INNOVATE AND INITIATE……</a:t>
            </a:r>
            <a:endParaRPr lang="ru-RU" dirty="0"/>
          </a:p>
        </p:txBody>
      </p:sp>
    </p:spTree>
    <p:extLst>
      <p:ext uri="{BB962C8B-B14F-4D97-AF65-F5344CB8AC3E}">
        <p14:creationId xmlns=""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buFont typeface="Wingdings" pitchFamily="2" charset="2"/>
              <a:buChar char="v"/>
            </a:pPr>
            <a:r>
              <a:rPr lang="en-US" b="1" dirty="0" smtClean="0"/>
              <a:t>One of the best way is to form a completely guided and affiliated organization which will be working as a trade-in/manufacturing firm.</a:t>
            </a:r>
            <a:endParaRPr lang="en-US" dirty="0" smtClean="0"/>
          </a:p>
          <a:p>
            <a:pPr>
              <a:buFont typeface="Wingdings" pitchFamily="2" charset="2"/>
              <a:buChar char="v"/>
            </a:pPr>
            <a:r>
              <a:rPr lang="en-US" b="1" dirty="0" smtClean="0"/>
              <a:t>Further , In </a:t>
            </a:r>
            <a:r>
              <a:rPr lang="en-US" b="1" dirty="0" smtClean="0"/>
              <a:t>this organization, people will be working upon designing versatile eco-ATMs as well as trading the iron waste for making more </a:t>
            </a:r>
            <a:r>
              <a:rPr lang="en-US" b="1" dirty="0" smtClean="0"/>
              <a:t>standardized </a:t>
            </a:r>
            <a:r>
              <a:rPr lang="en-US" b="1" dirty="0" smtClean="0"/>
              <a:t>railway sleepers from </a:t>
            </a:r>
            <a:r>
              <a:rPr lang="en-US" b="1" dirty="0" smtClean="0"/>
              <a:t>the waste.</a:t>
            </a:r>
          </a:p>
          <a:p>
            <a:pPr>
              <a:buFont typeface="Wingdings" pitchFamily="2" charset="2"/>
              <a:buChar char="v"/>
            </a:pPr>
            <a:r>
              <a:rPr lang="en-US" b="1" dirty="0" smtClean="0"/>
              <a:t>In </a:t>
            </a:r>
            <a:r>
              <a:rPr lang="en-US" b="1" dirty="0" smtClean="0"/>
              <a:t>addition to this a team of certain expertise can be deployed to make certain gates as well as locking systems so that they can be used for border security purposes as well as to strengthen the dams.</a:t>
            </a:r>
            <a:endParaRPr lang="en-US" dirty="0" smtClean="0"/>
          </a:p>
          <a:p>
            <a:endParaRPr lang="en-US" dirty="0"/>
          </a:p>
        </p:txBody>
      </p:sp>
      <p:sp>
        <p:nvSpPr>
          <p:cNvPr id="5" name="Title 4"/>
          <p:cNvSpPr>
            <a:spLocks noGrp="1"/>
          </p:cNvSpPr>
          <p:nvPr>
            <p:ph type="title"/>
          </p:nvPr>
        </p:nvSpPr>
        <p:spPr/>
        <p:txBody>
          <a:bodyPr/>
          <a:lstStyle/>
          <a:p>
            <a:r>
              <a:rPr lang="en-US" dirty="0" smtClean="0">
                <a:solidFill>
                  <a:schemeClr val="tx2">
                    <a:lumMod val="60000"/>
                    <a:lumOff val="40000"/>
                  </a:schemeClr>
                </a:solidFill>
              </a:rPr>
              <a:t>THE IDEA TO GO THROUGH IT….</a:t>
            </a:r>
            <a:endParaRPr lang="en-US" dirty="0">
              <a:solidFill>
                <a:schemeClr val="tx2">
                  <a:lumMod val="60000"/>
                  <a:lumOff val="40000"/>
                </a:schemeClr>
              </a:solidFill>
            </a:endParaRPr>
          </a:p>
        </p:txBody>
      </p:sp>
      <p:sp>
        <p:nvSpPr>
          <p:cNvPr id="6" name="Footer Placeholder 5"/>
          <p:cNvSpPr>
            <a:spLocks noGrp="1"/>
          </p:cNvSpPr>
          <p:nvPr>
            <p:ph type="ftr" sz="quarter" idx="12"/>
          </p:nvPr>
        </p:nvSpPr>
        <p:spPr/>
        <p:txBody>
          <a:bodyPr/>
          <a:lstStyle/>
          <a:p>
            <a:r>
              <a:rPr lang="en-US" noProof="0" smtClean="0"/>
              <a:t>created by-:shivansh raheja</a:t>
            </a:r>
            <a:endParaRPr lang="en-US" noProof="0" dirty="0"/>
          </a:p>
        </p:txBody>
      </p:sp>
      <p:sp>
        <p:nvSpPr>
          <p:cNvPr id="7" name="Slide Number Placeholder 6"/>
          <p:cNvSpPr>
            <a:spLocks noGrp="1"/>
          </p:cNvSpPr>
          <p:nvPr>
            <p:ph type="sldNum" sz="quarter" idx="10"/>
          </p:nvPr>
        </p:nvSpPr>
        <p:spPr/>
        <p:txBody>
          <a:bodyPr/>
          <a:lstStyle/>
          <a:p>
            <a:fld id="{D495E168-DA5E-4888-8D8A-92B118324C14}" type="slidenum">
              <a:rPr lang="en-US" noProof="0" smtClean="0"/>
              <a:pPr/>
              <a:t>2</a:t>
            </a:fld>
            <a:endParaRPr lang="en-US"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93D545-C417-48EA-9543-078BF8EB641C}"/>
              </a:ext>
            </a:extLst>
          </p:cNvPr>
          <p:cNvSpPr>
            <a:spLocks noGrp="1"/>
          </p:cNvSpPr>
          <p:nvPr>
            <p:ph type="title"/>
          </p:nvPr>
        </p:nvSpPr>
        <p:spPr/>
        <p:txBody>
          <a:bodyPr/>
          <a:lstStyle/>
          <a:p>
            <a:r>
              <a:rPr lang="en-US" dirty="0" smtClean="0"/>
              <a:t>SOLUTION 1</a:t>
            </a:r>
            <a:endParaRPr lang="en-US" dirty="0"/>
          </a:p>
        </p:txBody>
      </p:sp>
      <p:sp>
        <p:nvSpPr>
          <p:cNvPr id="5" name="Text Placeholder 4">
            <a:extLst>
              <a:ext uri="{FF2B5EF4-FFF2-40B4-BE49-F238E27FC236}">
                <a16:creationId xmlns="" xmlns:a16="http://schemas.microsoft.com/office/drawing/2014/main" id="{099A8D28-D968-408D-AA5E-1B16F071D7DF}"/>
              </a:ext>
            </a:extLst>
          </p:cNvPr>
          <p:cNvSpPr>
            <a:spLocks noGrp="1"/>
          </p:cNvSpPr>
          <p:nvPr>
            <p:ph type="body" sz="quarter" idx="13"/>
          </p:nvPr>
        </p:nvSpPr>
        <p:spPr/>
        <p:txBody>
          <a:bodyPr/>
          <a:lstStyle/>
          <a:p>
            <a:r>
              <a:rPr lang="en-US" dirty="0" smtClean="0"/>
              <a:t>SETTING UP ECO-ATMS AT EVERY STREET-:</a:t>
            </a:r>
            <a:endParaRPr lang="en-US" dirty="0"/>
          </a:p>
        </p:txBody>
      </p:sp>
      <p:sp>
        <p:nvSpPr>
          <p:cNvPr id="6" name="Text Placeholder 5">
            <a:extLst>
              <a:ext uri="{FF2B5EF4-FFF2-40B4-BE49-F238E27FC236}">
                <a16:creationId xmlns="" xmlns:a16="http://schemas.microsoft.com/office/drawing/2014/main" id="{7E54AC28-9C3E-4734-B2BB-5EC5F60F5559}"/>
              </a:ext>
            </a:extLst>
          </p:cNvPr>
          <p:cNvSpPr>
            <a:spLocks noGrp="1"/>
          </p:cNvSpPr>
          <p:nvPr>
            <p:ph type="body" sz="quarter" idx="15"/>
          </p:nvPr>
        </p:nvSpPr>
        <p:spPr/>
        <p:txBody>
          <a:bodyPr>
            <a:noAutofit/>
          </a:bodyPr>
          <a:lstStyle/>
          <a:p>
            <a:pPr>
              <a:buFont typeface="Wingdings" pitchFamily="2" charset="2"/>
              <a:buChar char="v"/>
            </a:pPr>
            <a:r>
              <a:rPr lang="en-US" sz="1800" dirty="0" smtClean="0"/>
              <a:t> </a:t>
            </a:r>
            <a:r>
              <a:rPr lang="en-US" sz="1800" b="1" dirty="0" smtClean="0"/>
              <a:t>sets up ATM-like machines in stores</a:t>
            </a:r>
            <a:r>
              <a:rPr lang="en-US" sz="1800" dirty="0" smtClean="0"/>
              <a:t> where consumers can trade in their old electronics for cash on the spot.</a:t>
            </a:r>
          </a:p>
          <a:p>
            <a:pPr>
              <a:buFont typeface="Wingdings" pitchFamily="2" charset="2"/>
              <a:buChar char="v"/>
            </a:pPr>
            <a:r>
              <a:rPr lang="en-US" sz="1800" dirty="0" smtClean="0"/>
              <a:t>You feed it your old cell phone (MP3 players and tablets are also accepted) and the </a:t>
            </a:r>
            <a:r>
              <a:rPr lang="en-US" sz="1800" b="1" dirty="0" smtClean="0"/>
              <a:t>kiosk determines the value of your device based</a:t>
            </a:r>
            <a:r>
              <a:rPr lang="en-US" sz="1800" dirty="0" smtClean="0"/>
              <a:t> on model, condition and current market price.</a:t>
            </a:r>
          </a:p>
          <a:p>
            <a:pPr>
              <a:buFont typeface="Wingdings" pitchFamily="2" charset="2"/>
              <a:buChar char="v"/>
            </a:pPr>
            <a:r>
              <a:rPr lang="en-US" sz="1800" dirty="0" smtClean="0"/>
              <a:t>Further we can modify them to give back customer some vouchers or </a:t>
            </a:r>
            <a:r>
              <a:rPr lang="en-US" sz="1800" dirty="0" smtClean="0"/>
              <a:t>coupons if </a:t>
            </a:r>
            <a:r>
              <a:rPr lang="en-US" sz="1800" dirty="0" smtClean="0"/>
              <a:t>they </a:t>
            </a:r>
            <a:r>
              <a:rPr lang="en-US" sz="1800" dirty="0" smtClean="0"/>
              <a:t>aren’t </a:t>
            </a:r>
            <a:r>
              <a:rPr lang="en-US" sz="1800" dirty="0" smtClean="0"/>
              <a:t>happy with the price of the machine.</a:t>
            </a:r>
            <a:endParaRPr lang="en-US" sz="1800" dirty="0"/>
          </a:p>
        </p:txBody>
      </p:sp>
      <p:pic>
        <p:nvPicPr>
          <p:cNvPr id="7" name="Picture 6" descr="figurea.jpg"/>
          <p:cNvPicPr>
            <a:picLocks noChangeAspect="1"/>
          </p:cNvPicPr>
          <p:nvPr/>
        </p:nvPicPr>
        <p:blipFill>
          <a:blip r:embed="rId2"/>
          <a:stretch>
            <a:fillRect/>
          </a:stretch>
        </p:blipFill>
        <p:spPr>
          <a:xfrm>
            <a:off x="7458892" y="809897"/>
            <a:ext cx="4180114" cy="4846320"/>
          </a:xfrm>
          <a:prstGeom prst="rect">
            <a:avLst/>
          </a:prstGeom>
        </p:spPr>
      </p:pic>
      <p:sp>
        <p:nvSpPr>
          <p:cNvPr id="8" name="Footer Placeholder 7"/>
          <p:cNvSpPr>
            <a:spLocks noGrp="1"/>
          </p:cNvSpPr>
          <p:nvPr>
            <p:ph type="ftr" sz="quarter" idx="12"/>
          </p:nvPr>
        </p:nvSpPr>
        <p:spPr/>
        <p:txBody>
          <a:bodyPr/>
          <a:lstStyle/>
          <a:p>
            <a:r>
              <a:rPr lang="en-US" noProof="0" smtClean="0"/>
              <a:t>created by-:shivansh raheja</a:t>
            </a:r>
            <a:endParaRPr lang="en-US" noProof="0" dirty="0"/>
          </a:p>
        </p:txBody>
      </p:sp>
      <p:sp>
        <p:nvSpPr>
          <p:cNvPr id="9" name="Slide Number Placeholder 8"/>
          <p:cNvSpPr>
            <a:spLocks noGrp="1"/>
          </p:cNvSpPr>
          <p:nvPr>
            <p:ph type="sldNum" sz="quarter" idx="10"/>
          </p:nvPr>
        </p:nvSpPr>
        <p:spPr/>
        <p:txBody>
          <a:bodyPr/>
          <a:lstStyle/>
          <a:p>
            <a:fld id="{D495E168-DA5E-4888-8D8A-92B118324C14}" type="slidenum">
              <a:rPr lang="en-US" noProof="0" smtClean="0"/>
              <a:pPr/>
              <a:t>3</a:t>
            </a:fld>
            <a:endParaRPr lang="en-US" noProof="0" dirty="0"/>
          </a:p>
        </p:txBody>
      </p:sp>
    </p:spTree>
    <p:extLst>
      <p:ext uri="{BB962C8B-B14F-4D97-AF65-F5344CB8AC3E}">
        <p14:creationId xmlns=""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8B51AE-252F-4958-A1E9-67C57179FF35}"/>
              </a:ext>
            </a:extLst>
          </p:cNvPr>
          <p:cNvSpPr>
            <a:spLocks noGrp="1"/>
          </p:cNvSpPr>
          <p:nvPr>
            <p:ph type="title"/>
          </p:nvPr>
        </p:nvSpPr>
        <p:spPr/>
        <p:txBody>
          <a:bodyPr/>
          <a:lstStyle/>
          <a:p>
            <a:r>
              <a:rPr lang="en-US" dirty="0" smtClean="0"/>
              <a:t>SOLUTION </a:t>
            </a:r>
            <a:r>
              <a:rPr lang="en-US" dirty="0"/>
              <a:t>2</a:t>
            </a:r>
          </a:p>
        </p:txBody>
      </p:sp>
      <p:sp>
        <p:nvSpPr>
          <p:cNvPr id="5" name="Text Placeholder 4">
            <a:extLst>
              <a:ext uri="{FF2B5EF4-FFF2-40B4-BE49-F238E27FC236}">
                <a16:creationId xmlns="" xmlns:a16="http://schemas.microsoft.com/office/drawing/2014/main" id="{235F389B-861B-485A-AD81-A9172882D97D}"/>
              </a:ext>
            </a:extLst>
          </p:cNvPr>
          <p:cNvSpPr>
            <a:spLocks noGrp="1"/>
          </p:cNvSpPr>
          <p:nvPr>
            <p:ph type="body" sz="quarter" idx="13"/>
          </p:nvPr>
        </p:nvSpPr>
        <p:spPr/>
        <p:txBody>
          <a:bodyPr>
            <a:normAutofit/>
          </a:bodyPr>
          <a:lstStyle/>
          <a:p>
            <a:r>
              <a:rPr lang="en-US" dirty="0" smtClean="0"/>
              <a:t>MAKING CAST IRON SLEEPERS FOR THE RAILWAY TRACKS</a:t>
            </a:r>
            <a:endParaRPr lang="en-US" dirty="0"/>
          </a:p>
        </p:txBody>
      </p:sp>
      <p:sp>
        <p:nvSpPr>
          <p:cNvPr id="6" name="Text Placeholder 5">
            <a:extLst>
              <a:ext uri="{FF2B5EF4-FFF2-40B4-BE49-F238E27FC236}">
                <a16:creationId xmlns="" xmlns:a16="http://schemas.microsoft.com/office/drawing/2014/main" id="{A1FE0C33-CECE-4322-A29C-AEA87CDB13E3}"/>
              </a:ext>
            </a:extLst>
          </p:cNvPr>
          <p:cNvSpPr>
            <a:spLocks noGrp="1"/>
          </p:cNvSpPr>
          <p:nvPr>
            <p:ph type="body" sz="quarter" idx="15"/>
          </p:nvPr>
        </p:nvSpPr>
        <p:spPr/>
        <p:txBody>
          <a:bodyPr>
            <a:normAutofit/>
          </a:bodyPr>
          <a:lstStyle/>
          <a:p>
            <a:pPr>
              <a:buFont typeface="Wingdings" pitchFamily="2" charset="2"/>
              <a:buChar char="v"/>
            </a:pPr>
            <a:r>
              <a:rPr lang="en-US" sz="1800" dirty="0" smtClean="0"/>
              <a:t>By using the iron e-waste we can </a:t>
            </a:r>
            <a:r>
              <a:rPr lang="en-US" sz="1800" dirty="0" smtClean="0"/>
              <a:t>further modify </a:t>
            </a:r>
            <a:r>
              <a:rPr lang="en-US" sz="1800" dirty="0" smtClean="0"/>
              <a:t>and re-shape them into rectangular sleepers for the railway tracks.</a:t>
            </a:r>
          </a:p>
          <a:p>
            <a:pPr>
              <a:buFont typeface="Wingdings" pitchFamily="2" charset="2"/>
              <a:buChar char="v"/>
            </a:pPr>
            <a:r>
              <a:rPr lang="en-US" sz="1800" dirty="0" smtClean="0"/>
              <a:t>In addition to this we can also use them to strengthen the pillars or the highways and long distance bridges.</a:t>
            </a:r>
            <a:endParaRPr lang="en-US" sz="1800" dirty="0"/>
          </a:p>
        </p:txBody>
      </p:sp>
      <p:pic>
        <p:nvPicPr>
          <p:cNvPr id="7" name="Picture 6" descr="download.jpg"/>
          <p:cNvPicPr>
            <a:picLocks noChangeAspect="1"/>
          </p:cNvPicPr>
          <p:nvPr/>
        </p:nvPicPr>
        <p:blipFill>
          <a:blip r:embed="rId2"/>
          <a:stretch>
            <a:fillRect/>
          </a:stretch>
        </p:blipFill>
        <p:spPr>
          <a:xfrm>
            <a:off x="6766560" y="3644537"/>
            <a:ext cx="4990011" cy="2364377"/>
          </a:xfrm>
          <a:prstGeom prst="rect">
            <a:avLst/>
          </a:prstGeom>
        </p:spPr>
      </p:pic>
      <p:pic>
        <p:nvPicPr>
          <p:cNvPr id="8" name="Picture 7" descr="images.jpg"/>
          <p:cNvPicPr>
            <a:picLocks noChangeAspect="1"/>
          </p:cNvPicPr>
          <p:nvPr/>
        </p:nvPicPr>
        <p:blipFill>
          <a:blip r:embed="rId3"/>
          <a:stretch>
            <a:fillRect/>
          </a:stretch>
        </p:blipFill>
        <p:spPr>
          <a:xfrm>
            <a:off x="744583" y="3709851"/>
            <a:ext cx="5316583" cy="2312126"/>
          </a:xfrm>
          <a:prstGeom prst="rect">
            <a:avLst/>
          </a:prstGeom>
        </p:spPr>
      </p:pic>
      <p:sp>
        <p:nvSpPr>
          <p:cNvPr id="9" name="Footer Placeholder 8"/>
          <p:cNvSpPr>
            <a:spLocks noGrp="1"/>
          </p:cNvSpPr>
          <p:nvPr>
            <p:ph type="ftr" sz="quarter" idx="12"/>
          </p:nvPr>
        </p:nvSpPr>
        <p:spPr/>
        <p:txBody>
          <a:bodyPr/>
          <a:lstStyle/>
          <a:p>
            <a:r>
              <a:rPr lang="en-US" noProof="0" dirty="0" smtClean="0"/>
              <a:t>created by-:</a:t>
            </a:r>
            <a:r>
              <a:rPr lang="en-US" noProof="0" dirty="0" err="1" smtClean="0"/>
              <a:t>shivansh</a:t>
            </a:r>
            <a:r>
              <a:rPr lang="en-US" noProof="0" dirty="0" smtClean="0"/>
              <a:t> </a:t>
            </a:r>
            <a:r>
              <a:rPr lang="en-US" noProof="0" dirty="0" err="1" smtClean="0"/>
              <a:t>raheja</a:t>
            </a:r>
            <a:endParaRPr lang="en-US" noProof="0" dirty="0"/>
          </a:p>
        </p:txBody>
      </p:sp>
      <p:sp>
        <p:nvSpPr>
          <p:cNvPr id="10" name="Slide Number Placeholder 9"/>
          <p:cNvSpPr>
            <a:spLocks noGrp="1"/>
          </p:cNvSpPr>
          <p:nvPr>
            <p:ph type="sldNum" sz="quarter" idx="10"/>
          </p:nvPr>
        </p:nvSpPr>
        <p:spPr/>
        <p:txBody>
          <a:bodyPr/>
          <a:lstStyle/>
          <a:p>
            <a:fld id="{D495E168-DA5E-4888-8D8A-92B118324C14}" type="slidenum">
              <a:rPr lang="en-US" noProof="0" smtClean="0"/>
              <a:pPr/>
              <a:t>4</a:t>
            </a:fld>
            <a:endParaRPr lang="en-US" noProof="0" dirty="0"/>
          </a:p>
        </p:txBody>
      </p:sp>
    </p:spTree>
    <p:extLst>
      <p:ext uri="{BB962C8B-B14F-4D97-AF65-F5344CB8AC3E}">
        <p14:creationId xmlns=""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3</a:t>
            </a:r>
            <a:endParaRPr lang="en-US" dirty="0"/>
          </a:p>
        </p:txBody>
      </p:sp>
      <p:sp>
        <p:nvSpPr>
          <p:cNvPr id="5" name="Text Placeholder 4"/>
          <p:cNvSpPr>
            <a:spLocks noGrp="1"/>
          </p:cNvSpPr>
          <p:nvPr>
            <p:ph type="body" sz="quarter" idx="13"/>
          </p:nvPr>
        </p:nvSpPr>
        <p:spPr/>
        <p:txBody>
          <a:bodyPr/>
          <a:lstStyle/>
          <a:p>
            <a:r>
              <a:rPr lang="en-US" dirty="0" smtClean="0"/>
              <a:t>DESIGNING BORDER SECURITY SYSTEM</a:t>
            </a:r>
            <a:endParaRPr lang="en-US" dirty="0"/>
          </a:p>
        </p:txBody>
      </p:sp>
      <p:sp>
        <p:nvSpPr>
          <p:cNvPr id="6" name="Text Placeholder 5"/>
          <p:cNvSpPr>
            <a:spLocks noGrp="1"/>
          </p:cNvSpPr>
          <p:nvPr>
            <p:ph type="body" sz="quarter" idx="15"/>
          </p:nvPr>
        </p:nvSpPr>
        <p:spPr/>
        <p:txBody>
          <a:bodyPr>
            <a:normAutofit/>
          </a:bodyPr>
          <a:lstStyle/>
          <a:p>
            <a:pPr>
              <a:buFont typeface="Wingdings" pitchFamily="2" charset="2"/>
              <a:buChar char="v"/>
            </a:pPr>
            <a:r>
              <a:rPr lang="en-US" sz="1800" dirty="0" smtClean="0"/>
              <a:t>We can use e-waste to design stiff and strong gates which can serve as a security model at the </a:t>
            </a:r>
            <a:r>
              <a:rPr lang="en-US" sz="1800" dirty="0" err="1" smtClean="0"/>
              <a:t>borders,canals</a:t>
            </a:r>
            <a:r>
              <a:rPr lang="en-US" sz="1800" dirty="0" smtClean="0"/>
              <a:t> etc.</a:t>
            </a:r>
          </a:p>
          <a:p>
            <a:pPr>
              <a:buFont typeface="Wingdings" pitchFamily="2" charset="2"/>
              <a:buChar char="v"/>
            </a:pPr>
            <a:r>
              <a:rPr lang="en-US" sz="1800" dirty="0" smtClean="0"/>
              <a:t>Moreover, we can build various lock-systems to ensure the safety of different military bases.</a:t>
            </a:r>
          </a:p>
          <a:p>
            <a:pPr>
              <a:buFont typeface="Wingdings" pitchFamily="2" charset="2"/>
              <a:buChar char="v"/>
            </a:pPr>
            <a:r>
              <a:rPr lang="en-US" sz="1800" dirty="0" smtClean="0"/>
              <a:t>We can also use the reusable part to design the iron dome machines in order to strengthen our </a:t>
            </a:r>
            <a:r>
              <a:rPr lang="en-US" sz="1800" dirty="0" err="1" smtClean="0"/>
              <a:t>defence</a:t>
            </a:r>
            <a:r>
              <a:rPr lang="en-US" sz="1800" dirty="0" smtClean="0"/>
              <a:t> system.</a:t>
            </a:r>
            <a:endParaRPr lang="en-US" sz="1800" dirty="0"/>
          </a:p>
        </p:txBody>
      </p:sp>
      <p:sp>
        <p:nvSpPr>
          <p:cNvPr id="7" name="Footer Placeholder 6"/>
          <p:cNvSpPr>
            <a:spLocks noGrp="1"/>
          </p:cNvSpPr>
          <p:nvPr>
            <p:ph type="ftr" sz="quarter" idx="12"/>
          </p:nvPr>
        </p:nvSpPr>
        <p:spPr/>
        <p:txBody>
          <a:bodyPr/>
          <a:lstStyle/>
          <a:p>
            <a:r>
              <a:rPr lang="en-US" noProof="0" smtClean="0"/>
              <a:t>created by-:shivansh raheja</a:t>
            </a:r>
            <a:endParaRPr lang="en-US" noProof="0" dirty="0"/>
          </a:p>
        </p:txBody>
      </p:sp>
      <p:sp>
        <p:nvSpPr>
          <p:cNvPr id="8" name="Slide Number Placeholder 7"/>
          <p:cNvSpPr>
            <a:spLocks noGrp="1"/>
          </p:cNvSpPr>
          <p:nvPr>
            <p:ph type="sldNum" sz="quarter" idx="10"/>
          </p:nvPr>
        </p:nvSpPr>
        <p:spPr/>
        <p:txBody>
          <a:bodyPr/>
          <a:lstStyle/>
          <a:p>
            <a:fld id="{D495E168-DA5E-4888-8D8A-92B118324C14}" type="slidenum">
              <a:rPr lang="en-US" noProof="0" smtClean="0"/>
              <a:pPr/>
              <a:t>5</a:t>
            </a:fld>
            <a:endParaRPr lang="en-US" noProof="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CAN WE IMPLEMENT IT….</a:t>
            </a:r>
            <a:endParaRPr lang="en-US" sz="3200" dirty="0"/>
          </a:p>
        </p:txBody>
      </p:sp>
      <p:sp>
        <p:nvSpPr>
          <p:cNvPr id="5" name="Text Placeholder 4"/>
          <p:cNvSpPr>
            <a:spLocks noGrp="1"/>
          </p:cNvSpPr>
          <p:nvPr>
            <p:ph type="body" sz="quarter" idx="13"/>
          </p:nvPr>
        </p:nvSpPr>
        <p:spPr>
          <a:xfrm>
            <a:off x="841248" y="2136036"/>
            <a:ext cx="5285914" cy="581038"/>
          </a:xfrm>
        </p:spPr>
        <p:txBody>
          <a:bodyPr/>
          <a:lstStyle/>
          <a:p>
            <a:r>
              <a:rPr lang="en-US" dirty="0" smtClean="0"/>
              <a:t>CREATE TO INITIATE…..</a:t>
            </a:r>
            <a:endParaRPr lang="en-US" dirty="0"/>
          </a:p>
        </p:txBody>
      </p:sp>
      <p:sp>
        <p:nvSpPr>
          <p:cNvPr id="6" name="Text Placeholder 5"/>
          <p:cNvSpPr>
            <a:spLocks noGrp="1"/>
          </p:cNvSpPr>
          <p:nvPr>
            <p:ph type="body" sz="quarter" idx="15"/>
          </p:nvPr>
        </p:nvSpPr>
        <p:spPr>
          <a:xfrm>
            <a:off x="838199" y="2756263"/>
            <a:ext cx="5288963" cy="2932643"/>
          </a:xfrm>
        </p:spPr>
        <p:txBody>
          <a:bodyPr>
            <a:normAutofit/>
          </a:bodyPr>
          <a:lstStyle/>
          <a:p>
            <a:pPr>
              <a:buFont typeface="Wingdings" pitchFamily="2" charset="2"/>
              <a:buChar char="v"/>
            </a:pPr>
            <a:r>
              <a:rPr lang="en-US" sz="2000" dirty="0" smtClean="0"/>
              <a:t>BY BEING AN INTERN AT ANY PARTICULAR NGO OR START IT FROM THE BASICS.</a:t>
            </a:r>
          </a:p>
          <a:p>
            <a:pPr>
              <a:buFont typeface="Wingdings" pitchFamily="2" charset="2"/>
              <a:buChar char="v"/>
            </a:pPr>
            <a:r>
              <a:rPr lang="en-US" sz="2000" dirty="0" smtClean="0"/>
              <a:t>BY SETTING UP AWARENESS CAMPAIGNS ,WEBINARS ETC.</a:t>
            </a:r>
          </a:p>
          <a:p>
            <a:pPr>
              <a:buFont typeface="Wingdings" pitchFamily="2" charset="2"/>
              <a:buChar char="v"/>
            </a:pPr>
            <a:r>
              <a:rPr lang="en-US" sz="2000" dirty="0" smtClean="0"/>
              <a:t>BY PITCHING OUR IDEA TO THE TOP MNC’S , IN ORDER TO GET THE DESIRED AND ADEQUATE INVESTMENT.</a:t>
            </a:r>
          </a:p>
          <a:p>
            <a:pPr>
              <a:buFont typeface="Wingdings" pitchFamily="2" charset="2"/>
              <a:buChar char="v"/>
            </a:pPr>
            <a:r>
              <a:rPr lang="en-US" sz="2000" dirty="0" smtClean="0"/>
              <a:t>BY BEING EMPLOYEE AT A FIRM AND USING THE ESSENTIAL ITEMS TO IMPLEMENT IT.</a:t>
            </a:r>
            <a:endParaRPr lang="en-US" sz="2000" dirty="0"/>
          </a:p>
        </p:txBody>
      </p:sp>
      <p:sp>
        <p:nvSpPr>
          <p:cNvPr id="7" name="Footer Placeholder 6"/>
          <p:cNvSpPr>
            <a:spLocks noGrp="1"/>
          </p:cNvSpPr>
          <p:nvPr>
            <p:ph type="ftr" sz="quarter" idx="12"/>
          </p:nvPr>
        </p:nvSpPr>
        <p:spPr/>
        <p:txBody>
          <a:bodyPr/>
          <a:lstStyle/>
          <a:p>
            <a:r>
              <a:rPr lang="en-US" noProof="0" smtClean="0"/>
              <a:t>created by-:shivansh raheja</a:t>
            </a:r>
            <a:endParaRPr lang="en-US" noProof="0" dirty="0"/>
          </a:p>
        </p:txBody>
      </p:sp>
      <p:sp>
        <p:nvSpPr>
          <p:cNvPr id="8" name="Slide Number Placeholder 7"/>
          <p:cNvSpPr>
            <a:spLocks noGrp="1"/>
          </p:cNvSpPr>
          <p:nvPr>
            <p:ph type="sldNum" sz="quarter" idx="10"/>
          </p:nvPr>
        </p:nvSpPr>
        <p:spPr/>
        <p:txBody>
          <a:bodyPr/>
          <a:lstStyle/>
          <a:p>
            <a:fld id="{D495E168-DA5E-4888-8D8A-92B118324C14}" type="slidenum">
              <a:rPr lang="en-US" noProof="0" smtClean="0"/>
              <a:pPr/>
              <a:t>6</a:t>
            </a:fld>
            <a:endParaRPr lang="en-US" noProof="0" dirty="0"/>
          </a:p>
        </p:txBody>
      </p:sp>
    </p:spTree>
  </p:cSld>
  <p:clrMapOvr>
    <a:masterClrMapping/>
  </p:clrMapOvr>
</p:sld>
</file>

<file path=ppt/theme/theme1.xml><?xml version="1.0" encoding="utf-8"?>
<a:theme xmlns:a="http://schemas.openxmlformats.org/drawingml/2006/main" name="tf22977542_win32">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tf22977542_win32</Template>
  <TotalTime>0</TotalTime>
  <Words>338</Words>
  <Application>Microsoft Office PowerPoint</Application>
  <PresentationFormat>Custom</PresentationFormat>
  <Paragraphs>38</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tf22977542_win32</vt:lpstr>
      <vt:lpstr>Develop sustainable solutions for the E- waste recycling.</vt:lpstr>
      <vt:lpstr>THE IDEA TO GO THROUGH IT….</vt:lpstr>
      <vt:lpstr>SOLUTION 1</vt:lpstr>
      <vt:lpstr>SOLUTION 2</vt:lpstr>
      <vt:lpstr>SOLUTION 3</vt:lpstr>
      <vt:lpstr>HOW CAN WE IMPLEMENT IT….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2021-09-02T12:59:03Z</dcterms:created>
  <dcterms:modified xsi:type="dcterms:W3CDTF">2021-09-03T06:12:16Z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